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2"/>
  </p:notesMasterIdLst>
  <p:sldIdLst>
    <p:sldId id="256" r:id="rId5"/>
    <p:sldId id="263" r:id="rId6"/>
    <p:sldId id="265" r:id="rId7"/>
    <p:sldId id="266" r:id="rId8"/>
    <p:sldId id="268" r:id="rId9"/>
    <p:sldId id="264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6E302-901B-4EC5-8063-F4475DEAA8C8}" type="datetimeFigureOut">
              <a:rPr lang="en-US" smtClean="0"/>
              <a:t>2/21/2025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B3765-1535-41FB-A927-AAD2D1E8538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152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E9EF-BFD3-43EA-A868-783EE64D3026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5DF4-6503-424C-B89D-B31483AF0BFD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EE408-CEE3-4069-B613-CB32C19D6587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80C5-3949-48B3-AAD0-C6AC4D6634A8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1F9A-4BC0-4BDC-9C0A-439930D3F628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0EB-8738-400A-AFF7-6D1DEC6B76AF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F0B9-B198-4467-8481-337D4552AC07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E8C0-DCD6-4618-824E-E5B47E37F774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6133B-A04A-40C7-999B-6B964B69F57E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66FB9-D28B-49B1-96AA-2DC4A0B82672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3742-95DB-4727-9E2D-E67133874C57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4C757-AC18-4BD4-B58D-C09C7F56266E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06CBA-D419-41FA-8B3E-D17E24A5F335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B8EF-695A-4D91-86E6-BD3ABF986DC6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9A1DA-1075-4AB6-9AFC-9045E23C9F15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3360-0F07-4AD4-AAF8-61579BDE5A02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5D3E4-AEF6-4C0D-955F-4975ADE12833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096B060-2D6F-430E-A017-FCCC5AF2AC19}" type="datetime1">
              <a:rPr lang="en-US" smtClean="0"/>
              <a:t>2/21/2025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p close image of waves">
            <a:extLst>
              <a:ext uri="{FF2B5EF4-FFF2-40B4-BE49-F238E27FC236}">
                <a16:creationId xmlns:a16="http://schemas.microsoft.com/office/drawing/2014/main" id="{9648A932-5E17-4859-9FE3-70EB96EA5C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1000"/>
          </a:blip>
          <a:srcRect l="9091" t="3462" b="19929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636B6-A233-459A-95E5-DFBD46F36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>
            <a:normAutofit/>
          </a:bodyPr>
          <a:lstStyle/>
          <a:p>
            <a:r>
              <a:rPr lang="en-US" dirty="0"/>
              <a:t>Skills B Practice Day</a:t>
            </a:r>
          </a:p>
        </p:txBody>
      </p:sp>
    </p:spTree>
    <p:extLst>
      <p:ext uri="{BB962C8B-B14F-4D97-AF65-F5344CB8AC3E}">
        <p14:creationId xmlns:p14="http://schemas.microsoft.com/office/powerpoint/2010/main" val="3549750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EE173-9066-4085-5713-13103D215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51" y="3117273"/>
            <a:ext cx="10515600" cy="3534344"/>
          </a:xfrm>
        </p:spPr>
        <p:txBody>
          <a:bodyPr/>
          <a:lstStyle/>
          <a:p>
            <a:r>
              <a:rPr lang="en-US" dirty="0"/>
              <a:t>Today’s Goals:</a:t>
            </a:r>
            <a:br>
              <a:rPr lang="en-US" dirty="0"/>
            </a:br>
            <a:r>
              <a:rPr lang="en-US" dirty="0"/>
              <a:t>1. Discuss Skills B assignment</a:t>
            </a:r>
            <a:br>
              <a:rPr lang="en-US" dirty="0"/>
            </a:br>
            <a:r>
              <a:rPr lang="en-US" dirty="0"/>
              <a:t>2. Review of Remainder of the Semester </a:t>
            </a:r>
            <a:br>
              <a:rPr lang="en-US" dirty="0"/>
            </a:br>
            <a:r>
              <a:rPr lang="en-US" dirty="0"/>
              <a:t>3. Practice in class with your partner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pic>
        <p:nvPicPr>
          <p:cNvPr id="1026" name="Picture 2" descr="5 Reasons to Integrate Goal-Setting in Healthcare Education">
            <a:extLst>
              <a:ext uri="{FF2B5EF4-FFF2-40B4-BE49-F238E27FC236}">
                <a16:creationId xmlns:a16="http://schemas.microsoft.com/office/drawing/2014/main" id="{D7046E76-CE42-75AE-1D34-41010C68E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481" y="551632"/>
            <a:ext cx="4971038" cy="299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237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A80019-CF70-F8FA-E4CB-36EB427D445E}"/>
              </a:ext>
            </a:extLst>
          </p:cNvPr>
          <p:cNvSpPr/>
          <p:nvPr/>
        </p:nvSpPr>
        <p:spPr>
          <a:xfrm>
            <a:off x="3760616" y="839432"/>
            <a:ext cx="4670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House Keeping</a:t>
            </a:r>
          </a:p>
        </p:txBody>
      </p:sp>
      <p:pic>
        <p:nvPicPr>
          <p:cNvPr id="4" name="Picture 3" descr="A cartoon character holding a broom&#10;&#10;Description automatically generated">
            <a:extLst>
              <a:ext uri="{FF2B5EF4-FFF2-40B4-BE49-F238E27FC236}">
                <a16:creationId xmlns:a16="http://schemas.microsoft.com/office/drawing/2014/main" id="{DE2B4C31-159E-9E9C-2DCA-8609221C0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616" y="2033898"/>
            <a:ext cx="4456632" cy="445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78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C2F2-9C71-084C-B19B-B6692A809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46" y="2290619"/>
            <a:ext cx="10303351" cy="4865945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1. We </a:t>
            </a:r>
            <a:r>
              <a:rPr lang="en-US" sz="4400" b="1" dirty="0"/>
              <a:t>DO </a:t>
            </a:r>
            <a:r>
              <a:rPr lang="en-US" sz="4400" dirty="0"/>
              <a:t>have class on Tuesday 11/21! Nic will be teaching Helper Wellness/Fishbowl!</a:t>
            </a:r>
            <a:br>
              <a:rPr lang="en-US" sz="4400" dirty="0"/>
            </a:br>
            <a:br>
              <a:rPr lang="en-US" sz="4400" dirty="0"/>
            </a:br>
            <a:r>
              <a:rPr lang="en-US" sz="4400" dirty="0"/>
              <a:t>2. Bring any questions or concerns you may have about Skills B to this class for further assistance </a:t>
            </a:r>
            <a:r>
              <a:rPr lang="en-US" sz="4400" b="1" dirty="0"/>
              <a:t>before</a:t>
            </a:r>
            <a:r>
              <a:rPr lang="en-US" sz="4400" dirty="0"/>
              <a:t> the due date!</a:t>
            </a:r>
            <a:br>
              <a:rPr lang="en-US" sz="4400" dirty="0"/>
            </a:br>
            <a:br>
              <a:rPr lang="en-US" sz="4400" dirty="0"/>
            </a:br>
            <a:r>
              <a:rPr lang="en-US" sz="4400" dirty="0"/>
              <a:t>3. Check the syllabus for upcoming deadlines!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631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C3A5E-BAD4-B4E2-2F99-2071CE76A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77" y="393106"/>
            <a:ext cx="10947162" cy="5776957"/>
          </a:xfrm>
        </p:spPr>
        <p:txBody>
          <a:bodyPr>
            <a:normAutofit fontScale="90000"/>
          </a:bodyPr>
          <a:lstStyle/>
          <a:p>
            <a:r>
              <a:rPr lang="en-US" dirty="0"/>
              <a:t>Tentative Schedule: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November 21</a:t>
            </a:r>
            <a:r>
              <a:rPr lang="en-US" baseline="30000" dirty="0"/>
              <a:t>st</a:t>
            </a:r>
            <a:r>
              <a:rPr lang="en-US" dirty="0"/>
              <a:t> - Counseling Experience Paper is due!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November 28</a:t>
            </a:r>
            <a:r>
              <a:rPr lang="en-US" baseline="30000" dirty="0"/>
              <a:t>th</a:t>
            </a:r>
            <a:r>
              <a:rPr lang="en-US" dirty="0"/>
              <a:t> – Healthy Relationships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November 30</a:t>
            </a:r>
            <a:r>
              <a:rPr lang="en-US" baseline="30000" dirty="0"/>
              <a:t>th</a:t>
            </a:r>
            <a:r>
              <a:rPr lang="en-US" dirty="0"/>
              <a:t> and December 5</a:t>
            </a:r>
            <a:r>
              <a:rPr lang="en-US" baseline="30000" dirty="0"/>
              <a:t>th</a:t>
            </a:r>
            <a:r>
              <a:rPr lang="en-US" dirty="0"/>
              <a:t> – Skills B Presentation Videos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December 7</a:t>
            </a:r>
            <a:r>
              <a:rPr lang="en-US" baseline="30000" dirty="0"/>
              <a:t>th</a:t>
            </a:r>
            <a:r>
              <a:rPr lang="en-US" dirty="0"/>
              <a:t> – Campfire Presentations are due (and you will be presenting in your groups!)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*The campfire presentation will be explained with more information and details soon!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637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C2C9B7-DFAF-DC26-67E6-ACF37751B923}"/>
              </a:ext>
            </a:extLst>
          </p:cNvPr>
          <p:cNvSpPr/>
          <p:nvPr/>
        </p:nvSpPr>
        <p:spPr>
          <a:xfrm>
            <a:off x="4859925" y="2967335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Skills B </a:t>
            </a:r>
          </a:p>
        </p:txBody>
      </p:sp>
    </p:spTree>
    <p:extLst>
      <p:ext uri="{BB962C8B-B14F-4D97-AF65-F5344CB8AC3E}">
        <p14:creationId xmlns:p14="http://schemas.microsoft.com/office/powerpoint/2010/main" val="1036370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7CD91-CF1C-B21A-0BAF-041808BAD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17910"/>
            <a:ext cx="10515600" cy="3534344"/>
          </a:xfrm>
        </p:spPr>
        <p:txBody>
          <a:bodyPr/>
          <a:lstStyle/>
          <a:p>
            <a:r>
              <a:rPr lang="en-US" dirty="0"/>
              <a:t>Videos for Skills B will be due on Blackboard by </a:t>
            </a:r>
            <a:r>
              <a:rPr lang="en-US" b="1" dirty="0"/>
              <a:t>Wednesday November 29</a:t>
            </a:r>
            <a:r>
              <a:rPr lang="en-US" b="1" baseline="30000" dirty="0"/>
              <a:t>th </a:t>
            </a:r>
            <a:r>
              <a:rPr lang="en-US" dirty="0"/>
              <a:t>by 11:59 PM!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Late submissions will </a:t>
            </a:r>
            <a:r>
              <a:rPr lang="en-US" b="1" u="sng" dirty="0"/>
              <a:t>not</a:t>
            </a:r>
            <a:r>
              <a:rPr lang="en-US" dirty="0"/>
              <a:t> be accepted 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777164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F23494-F630-4E01-81EA-AA2F2975971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E76CE1C2-24FF-4125-B61C-AD39973FCD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083022-B7D0-4DE3-9976-6A91422D94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Depth design</Template>
  <TotalTime>665</TotalTime>
  <Words>195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Corbel</vt:lpstr>
      <vt:lpstr>Wingdings</vt:lpstr>
      <vt:lpstr>Depth</vt:lpstr>
      <vt:lpstr>Skills B Practice Day</vt:lpstr>
      <vt:lpstr>Today’s Goals: 1. Discuss Skills B assignment 2. Review of Remainder of the Semester  3. Practice in class with your partner </vt:lpstr>
      <vt:lpstr>PowerPoint Presentation</vt:lpstr>
      <vt:lpstr>1. We DO have class on Tuesday 11/21! Nic will be teaching Helper Wellness/Fishbowl!  2. Bring any questions or concerns you may have about Skills B to this class for further assistance before the due date!  3. Check the syllabus for upcoming deadlines!      </vt:lpstr>
      <vt:lpstr>Tentative Schedule:  November 21st - Counseling Experience Paper is due!  November 28th – Healthy Relationships   November 30th and December 5th – Skills B Presentation Videos  December 7th – Campfire Presentations are due (and you will be presenting in your groups!)  *The campfire presentation will be explained with more information and details soon! </vt:lpstr>
      <vt:lpstr>PowerPoint Presentation</vt:lpstr>
      <vt:lpstr>Videos for Skills B will be due on Blackboard by Wednesday November 29th by 11:59 PM!  Late submissions will not be accepted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Skills B Practice Day</dc:title>
  <dc:creator>Kayla Newkirk</dc:creator>
  <cp:lastModifiedBy>Kayla Cordone</cp:lastModifiedBy>
  <cp:revision>2</cp:revision>
  <dcterms:created xsi:type="dcterms:W3CDTF">2023-11-15T15:41:34Z</dcterms:created>
  <dcterms:modified xsi:type="dcterms:W3CDTF">2025-02-21T21:28:51Z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